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CE87EC18-3F6C-4D89-87D3-7AFB2350F1DB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ED1C24"/>
    <a:srgbClr val="EA1D25"/>
    <a:srgbClr val="F7941E"/>
    <a:srgbClr val="4253A4"/>
    <a:srgbClr val="EDE929"/>
    <a:srgbClr val="9ACA3C"/>
    <a:srgbClr val="6B2566"/>
    <a:srgbClr val="B3509E"/>
    <a:srgbClr val="F36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9" autoAdjust="0"/>
    <p:restoredTop sz="94660"/>
  </p:normalViewPr>
  <p:slideViewPr>
    <p:cSldViewPr>
      <p:cViewPr>
        <p:scale>
          <a:sx n="33" d="100"/>
          <a:sy n="33" d="100"/>
        </p:scale>
        <p:origin x="2886" y="5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5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5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1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0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5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6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7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8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7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F3A92-FABE-4B65-A765-0062DA6FD37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210C2-6736-4B00-BF32-891F9B61D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0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1175A73-0D61-42A2-9CD4-46C3F37AA355}"/>
              </a:ext>
            </a:extLst>
          </p:cNvPr>
          <p:cNvSpPr txBox="1">
            <a:spLocks/>
          </p:cNvSpPr>
          <p:nvPr/>
        </p:nvSpPr>
        <p:spPr>
          <a:xfrm>
            <a:off x="442331" y="366396"/>
            <a:ext cx="6034669" cy="1092735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Plain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600" dirty="0" smtClean="0">
                <a:latin typeface="Impact" panose="020B0806030902050204" pitchFamily="34" charset="0"/>
              </a:rPr>
              <a:t>FAQ </a:t>
            </a:r>
            <a:r>
              <a:rPr lang="en-US" sz="4000" dirty="0" smtClean="0">
                <a:latin typeface="Impact" panose="020B0806030902050204" pitchFamily="34" charset="0"/>
              </a:rPr>
              <a:t>on Online Certificate</a:t>
            </a:r>
            <a:endParaRPr lang="en-US" sz="4000" dirty="0">
              <a:latin typeface="Impact" panose="020B080603090205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8859D0-32D6-4CE6-B9F4-3F08E7C8C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1" y="275762"/>
            <a:ext cx="1981200" cy="48263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6D407CC4-17CA-4084-994E-A1F2B85E2D4B}"/>
              </a:ext>
            </a:extLst>
          </p:cNvPr>
          <p:cNvSpPr txBox="1">
            <a:spLocks/>
          </p:cNvSpPr>
          <p:nvPr/>
        </p:nvSpPr>
        <p:spPr>
          <a:xfrm>
            <a:off x="726273" y="2222244"/>
            <a:ext cx="4874426" cy="226711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Plain">
              <a:avLst/>
            </a:prstTxWarp>
            <a:noAutofit/>
          </a:bodyPr>
          <a:lstStyle>
            <a:defPPr>
              <a:defRPr lang="en-US"/>
            </a:defPPr>
            <a:lvl1pPr marL="342900" indent="-342900">
              <a:spcBef>
                <a:spcPct val="0"/>
              </a:spcBef>
              <a:buAutoNum type="arabicPeriod"/>
              <a:defRPr sz="14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indent="0">
              <a:lnSpc>
                <a:spcPts val="1200"/>
              </a:lnSpc>
              <a:buNone/>
            </a:pPr>
            <a:endParaRPr lang="en-US" b="1" dirty="0">
              <a:solidFill>
                <a:srgbClr val="11519B"/>
              </a:solidFill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B402373-B3F1-46C2-8530-08A6C8787FD1}"/>
              </a:ext>
            </a:extLst>
          </p:cNvPr>
          <p:cNvSpPr txBox="1">
            <a:spLocks/>
          </p:cNvSpPr>
          <p:nvPr/>
        </p:nvSpPr>
        <p:spPr>
          <a:xfrm>
            <a:off x="1048659" y="8884338"/>
            <a:ext cx="3599171" cy="23774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defPPr>
              <a:defRPr lang="en-US"/>
            </a:defPPr>
            <a:lvl1pPr indent="0">
              <a:lnSpc>
                <a:spcPts val="1200"/>
              </a:lnSpc>
              <a:spcBef>
                <a:spcPct val="0"/>
              </a:spcBef>
              <a:buNone/>
              <a:defRPr sz="12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1100"/>
              </a:lnSpc>
            </a:pPr>
            <a:endParaRPr lang="en-US" sz="1100" b="1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2EBA925A-675B-4B05-92D1-01C34E61DCEA}"/>
              </a:ext>
            </a:extLst>
          </p:cNvPr>
          <p:cNvSpPr txBox="1">
            <a:spLocks/>
          </p:cNvSpPr>
          <p:nvPr/>
        </p:nvSpPr>
        <p:spPr>
          <a:xfrm>
            <a:off x="1048659" y="9125185"/>
            <a:ext cx="5414563" cy="285459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defPPr>
              <a:defRPr lang="en-US"/>
            </a:defPPr>
            <a:lvl1pPr indent="0">
              <a:lnSpc>
                <a:spcPts val="1200"/>
              </a:lnSpc>
              <a:spcBef>
                <a:spcPct val="0"/>
              </a:spcBef>
              <a:buNone/>
              <a:defRPr sz="12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1100"/>
              </a:lnSpc>
            </a:pPr>
            <a:endParaRPr lang="en-US" sz="1400" b="1" dirty="0">
              <a:solidFill>
                <a:srgbClr val="11519B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15460" y="1654458"/>
            <a:ext cx="5935062" cy="1111164"/>
            <a:chOff x="415460" y="1482410"/>
            <a:chExt cx="5935062" cy="1111164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726272" y="1670138"/>
              <a:ext cx="4978264" cy="27432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>
                <a:spcBef>
                  <a:spcPct val="0"/>
                </a:spcBef>
                <a:buNone/>
                <a:defRPr sz="2000" b="1"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/>
                <a:t>Who can learn and earn Professional Online LWS Certificate?</a:t>
              </a:r>
              <a:endParaRPr lang="en-US" dirty="0"/>
            </a:p>
          </p:txBody>
        </p:sp>
        <p:sp>
          <p:nvSpPr>
            <p:cNvPr id="23" name="Title 1">
              <a:extLst>
                <a:ext uri="{FF2B5EF4-FFF2-40B4-BE49-F238E27FC236}">
                  <a16:creationId xmlns:a16="http://schemas.microsoft.com/office/drawing/2014/main" id="{89FF1362-5FE0-4D67-AF21-EDC3851C6E38}"/>
                </a:ext>
              </a:extLst>
            </p:cNvPr>
            <p:cNvSpPr txBox="1">
              <a:spLocks/>
            </p:cNvSpPr>
            <p:nvPr/>
          </p:nvSpPr>
          <p:spPr>
            <a:xfrm>
              <a:off x="737376" y="2083948"/>
              <a:ext cx="5613146" cy="509626"/>
            </a:xfrm>
            <a:prstGeom prst="rect">
              <a:avLst/>
            </a:prstGeom>
          </p:spPr>
          <p:txBody>
            <a:bodyPr vert="horz" lIns="91440" tIns="45720" rIns="91440" bIns="45720" numCol="1" rtlCol="0" anchor="ctr">
              <a:noAutofit/>
            </a:bodyPr>
            <a:lstStyle>
              <a:defPPr>
                <a:defRPr lang="en-US"/>
              </a:defPPr>
              <a:lvl1pPr indent="0">
                <a:lnSpc>
                  <a:spcPts val="1100"/>
                </a:lnSpc>
                <a:spcBef>
                  <a:spcPct val="0"/>
                </a:spcBef>
                <a:buNone/>
                <a:defRPr sz="2000"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en-US" sz="1750" dirty="0"/>
                <a:t>Anyone can learn if you register the link below, https://forms.gle/CG5Y7LsQDYKiZ5mi8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387905F-A51B-4643-8383-A7D5956D70F8}"/>
                </a:ext>
              </a:extLst>
            </p:cNvPr>
            <p:cNvSpPr txBox="1"/>
            <p:nvPr/>
          </p:nvSpPr>
          <p:spPr>
            <a:xfrm>
              <a:off x="415460" y="1482410"/>
              <a:ext cx="392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ller" panose="02000503030000020004" pitchFamily="2" charset="0"/>
                </a:rPr>
                <a:t>1.</a:t>
              </a:r>
            </a:p>
          </p:txBody>
        </p:sp>
      </p:grpSp>
      <p:pic>
        <p:nvPicPr>
          <p:cNvPr id="35" name="Picture 34">
            <a:extLst>
              <a:ext uri="{FF2B5EF4-FFF2-40B4-BE49-F238E27FC236}">
                <a16:creationId xmlns:a16="http://schemas.microsoft.com/office/drawing/2014/main" id="{AFBB3E4E-7F9C-4696-9EE7-ADD9FF8254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5819" y="3237120"/>
            <a:ext cx="3358089" cy="4085266"/>
          </a:xfrm>
          <a:prstGeom prst="rect">
            <a:avLst/>
          </a:prstGeom>
        </p:spPr>
      </p:pic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BE97A6C-3710-4FAF-AF16-B5C6800C9E04}"/>
              </a:ext>
            </a:extLst>
          </p:cNvPr>
          <p:cNvCxnSpPr>
            <a:cxnSpLocks/>
          </p:cNvCxnSpPr>
          <p:nvPr/>
        </p:nvCxnSpPr>
        <p:spPr>
          <a:xfrm flipH="1" flipV="1">
            <a:off x="386352" y="1624347"/>
            <a:ext cx="14603" cy="1888766"/>
          </a:xfrm>
          <a:prstGeom prst="line">
            <a:avLst/>
          </a:prstGeom>
          <a:ln w="28575">
            <a:solidFill>
              <a:srgbClr val="FFF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6FCF14DD-007C-4DB6-B353-7CFC98964828}"/>
              </a:ext>
            </a:extLst>
          </p:cNvPr>
          <p:cNvSpPr/>
          <p:nvPr/>
        </p:nvSpPr>
        <p:spPr>
          <a:xfrm>
            <a:off x="359422" y="3230995"/>
            <a:ext cx="83065" cy="75514"/>
          </a:xfrm>
          <a:prstGeom prst="ellipse">
            <a:avLst/>
          </a:prstGeom>
          <a:solidFill>
            <a:srgbClr val="FFF200"/>
          </a:solidFill>
          <a:ln>
            <a:solidFill>
              <a:srgbClr val="FFF2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0458EBF-8142-4C42-8013-03FED989E318}"/>
              </a:ext>
            </a:extLst>
          </p:cNvPr>
          <p:cNvCxnSpPr>
            <a:cxnSpLocks/>
          </p:cNvCxnSpPr>
          <p:nvPr/>
        </p:nvCxnSpPr>
        <p:spPr>
          <a:xfrm flipH="1" flipV="1">
            <a:off x="2172999" y="3229656"/>
            <a:ext cx="5507" cy="910257"/>
          </a:xfrm>
          <a:prstGeom prst="line">
            <a:avLst/>
          </a:prstGeom>
          <a:ln w="28575">
            <a:solidFill>
              <a:srgbClr val="F7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>
            <a:extLst>
              <a:ext uri="{FF2B5EF4-FFF2-40B4-BE49-F238E27FC236}">
                <a16:creationId xmlns:a16="http://schemas.microsoft.com/office/drawing/2014/main" id="{1A9CDA33-E1C7-485F-A954-8622EB909FC7}"/>
              </a:ext>
            </a:extLst>
          </p:cNvPr>
          <p:cNvSpPr/>
          <p:nvPr/>
        </p:nvSpPr>
        <p:spPr>
          <a:xfrm rot="706152">
            <a:off x="2009559" y="5020095"/>
            <a:ext cx="83065" cy="75514"/>
          </a:xfrm>
          <a:prstGeom prst="ellipse">
            <a:avLst/>
          </a:prstGeom>
          <a:solidFill>
            <a:srgbClr val="ED1C24"/>
          </a:solidFill>
          <a:ln>
            <a:solidFill>
              <a:srgbClr val="ED1C24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EB43083-7156-45BE-985A-08F7C5F50D2F}"/>
              </a:ext>
            </a:extLst>
          </p:cNvPr>
          <p:cNvCxnSpPr>
            <a:cxnSpLocks/>
          </p:cNvCxnSpPr>
          <p:nvPr/>
        </p:nvCxnSpPr>
        <p:spPr>
          <a:xfrm>
            <a:off x="2584709" y="5296152"/>
            <a:ext cx="17974" cy="1289674"/>
          </a:xfrm>
          <a:prstGeom prst="line">
            <a:avLst/>
          </a:prstGeom>
          <a:ln w="28575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>
            <a:extLst>
              <a:ext uri="{FF2B5EF4-FFF2-40B4-BE49-F238E27FC236}">
                <a16:creationId xmlns:a16="http://schemas.microsoft.com/office/drawing/2014/main" id="{E8572415-11A2-4C02-90AF-2E42CF84A92E}"/>
              </a:ext>
            </a:extLst>
          </p:cNvPr>
          <p:cNvSpPr/>
          <p:nvPr/>
        </p:nvSpPr>
        <p:spPr>
          <a:xfrm>
            <a:off x="1519991" y="6530662"/>
            <a:ext cx="83065" cy="75514"/>
          </a:xfrm>
          <a:prstGeom prst="ellipse">
            <a:avLst/>
          </a:prstGeom>
          <a:solidFill>
            <a:srgbClr val="00AEEF"/>
          </a:solidFill>
          <a:ln>
            <a:solidFill>
              <a:srgbClr val="00AEE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D4334E2-269B-4636-AE6D-B3763A10FCF6}"/>
              </a:ext>
            </a:extLst>
          </p:cNvPr>
          <p:cNvCxnSpPr>
            <a:cxnSpLocks/>
          </p:cNvCxnSpPr>
          <p:nvPr/>
        </p:nvCxnSpPr>
        <p:spPr>
          <a:xfrm>
            <a:off x="709773" y="6925599"/>
            <a:ext cx="2566" cy="979136"/>
          </a:xfrm>
          <a:prstGeom prst="line">
            <a:avLst/>
          </a:prstGeom>
          <a:ln w="28575">
            <a:solidFill>
              <a:srgbClr val="2890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>
            <a:extLst>
              <a:ext uri="{FF2B5EF4-FFF2-40B4-BE49-F238E27FC236}">
                <a16:creationId xmlns:a16="http://schemas.microsoft.com/office/drawing/2014/main" id="{4FD954E6-B5F9-4A25-93E6-D83E0965D420}"/>
              </a:ext>
            </a:extLst>
          </p:cNvPr>
          <p:cNvSpPr/>
          <p:nvPr/>
        </p:nvSpPr>
        <p:spPr>
          <a:xfrm>
            <a:off x="670807" y="7149197"/>
            <a:ext cx="83065" cy="75514"/>
          </a:xfrm>
          <a:prstGeom prst="ellipse">
            <a:avLst/>
          </a:prstGeom>
          <a:solidFill>
            <a:srgbClr val="28903B"/>
          </a:solidFill>
          <a:ln>
            <a:solidFill>
              <a:srgbClr val="28903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31042E-57C4-4AD0-8DBA-35D274B45232}"/>
              </a:ext>
            </a:extLst>
          </p:cNvPr>
          <p:cNvGrpSpPr/>
          <p:nvPr/>
        </p:nvGrpSpPr>
        <p:grpSpPr>
          <a:xfrm>
            <a:off x="669456" y="5810257"/>
            <a:ext cx="1158333" cy="827511"/>
            <a:chOff x="7527381" y="3883988"/>
            <a:chExt cx="1229593" cy="91026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6313B4F-CCD7-4218-9F9E-B2744ED4533F}"/>
                </a:ext>
              </a:extLst>
            </p:cNvPr>
            <p:cNvSpPr/>
            <p:nvPr/>
          </p:nvSpPr>
          <p:spPr>
            <a:xfrm>
              <a:off x="7527381" y="3883988"/>
              <a:ext cx="1229593" cy="9102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0" name="Picture 6" descr="Online learning png 4 » PNG Image">
              <a:extLst>
                <a:ext uri="{FF2B5EF4-FFF2-40B4-BE49-F238E27FC236}">
                  <a16:creationId xmlns:a16="http://schemas.microsoft.com/office/drawing/2014/main" id="{36249792-0B6F-4665-B8B4-AFAD4F0590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4890" y="4014489"/>
              <a:ext cx="1068224" cy="712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C75C0AD-3D4A-446B-B4A4-FE9035C87905}"/>
              </a:ext>
            </a:extLst>
          </p:cNvPr>
          <p:cNvGrpSpPr/>
          <p:nvPr/>
        </p:nvGrpSpPr>
        <p:grpSpPr>
          <a:xfrm>
            <a:off x="-141772" y="3345280"/>
            <a:ext cx="1229593" cy="752283"/>
            <a:chOff x="8904194" y="3824383"/>
            <a:chExt cx="1229593" cy="752283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89F9BFE-0D9A-4C72-839E-24390278E1C3}"/>
                </a:ext>
              </a:extLst>
            </p:cNvPr>
            <p:cNvSpPr/>
            <p:nvPr/>
          </p:nvSpPr>
          <p:spPr>
            <a:xfrm>
              <a:off x="8904194" y="3824383"/>
              <a:ext cx="1229593" cy="7522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FAFAB2C-098A-470D-AE21-D8AB1F4E80A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56827" y="3937029"/>
              <a:ext cx="919564" cy="587026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C4BB8C3-671F-4A57-A0E8-7C979B114E6E}"/>
              </a:ext>
            </a:extLst>
          </p:cNvPr>
          <p:cNvGrpSpPr/>
          <p:nvPr/>
        </p:nvGrpSpPr>
        <p:grpSpPr>
          <a:xfrm>
            <a:off x="-135015" y="6233296"/>
            <a:ext cx="1026355" cy="1051488"/>
            <a:chOff x="9218634" y="3953527"/>
            <a:chExt cx="1026355" cy="1051488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8E8EA7B0-8F33-4206-A753-073B199620C9}"/>
                </a:ext>
              </a:extLst>
            </p:cNvPr>
            <p:cNvSpPr/>
            <p:nvPr/>
          </p:nvSpPr>
          <p:spPr>
            <a:xfrm>
              <a:off x="9218634" y="3953527"/>
              <a:ext cx="1026355" cy="10514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CBCBB826-26C8-4B69-A080-948909D86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72600" y="4107568"/>
              <a:ext cx="718425" cy="718425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2321D7C-0BE2-4D17-8A2A-EB1B5A7479F4}"/>
              </a:ext>
            </a:extLst>
          </p:cNvPr>
          <p:cNvGrpSpPr/>
          <p:nvPr/>
        </p:nvGrpSpPr>
        <p:grpSpPr>
          <a:xfrm>
            <a:off x="997029" y="4786469"/>
            <a:ext cx="1128990" cy="919364"/>
            <a:chOff x="10055026" y="4250435"/>
            <a:chExt cx="1279520" cy="1041944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9307E6CA-9BE7-4078-ABB6-F6C92E37F528}"/>
                </a:ext>
              </a:extLst>
            </p:cNvPr>
            <p:cNvSpPr/>
            <p:nvPr/>
          </p:nvSpPr>
          <p:spPr>
            <a:xfrm>
              <a:off x="10055026" y="4250435"/>
              <a:ext cx="1279520" cy="10419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EAAF456-19C5-4B6F-90A0-77FDD2B9744E}"/>
                </a:ext>
              </a:extLst>
            </p:cNvPr>
            <p:cNvGrpSpPr/>
            <p:nvPr/>
          </p:nvGrpSpPr>
          <p:grpSpPr>
            <a:xfrm>
              <a:off x="10233977" y="4466781"/>
              <a:ext cx="892358" cy="680768"/>
              <a:chOff x="1379007" y="518654"/>
              <a:chExt cx="3767062" cy="2873843"/>
            </a:xfrm>
          </p:grpSpPr>
          <p:pic>
            <p:nvPicPr>
              <p:cNvPr id="63" name="Picture 62">
                <a:extLst>
                  <a:ext uri="{FF2B5EF4-FFF2-40B4-BE49-F238E27FC236}">
                    <a16:creationId xmlns:a16="http://schemas.microsoft.com/office/drawing/2014/main" id="{324ADEB7-F3DD-4CA9-A8C2-471E70A299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72226" y="518654"/>
                <a:ext cx="2873843" cy="2873843"/>
              </a:xfrm>
              <a:prstGeom prst="rect">
                <a:avLst/>
              </a:prstGeom>
            </p:spPr>
          </p:pic>
          <p:pic>
            <p:nvPicPr>
              <p:cNvPr id="65" name="Picture 64">
                <a:extLst>
                  <a:ext uri="{FF2B5EF4-FFF2-40B4-BE49-F238E27FC236}">
                    <a16:creationId xmlns:a16="http://schemas.microsoft.com/office/drawing/2014/main" id="{41E986D8-56D4-4265-AD36-F304008E73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rightnessContrast bright="-20000"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79007" y="569255"/>
                <a:ext cx="1786437" cy="2732517"/>
              </a:xfrm>
              <a:prstGeom prst="rect">
                <a:avLst/>
              </a:prstGeom>
            </p:spPr>
          </p:pic>
        </p:grpSp>
      </p:grpSp>
      <p:pic>
        <p:nvPicPr>
          <p:cNvPr id="86" name="Picture 85">
            <a:extLst>
              <a:ext uri="{FF2B5EF4-FFF2-40B4-BE49-F238E27FC236}">
                <a16:creationId xmlns:a16="http://schemas.microsoft.com/office/drawing/2014/main" id="{CD535A55-BB54-4BDF-B29A-F02DA8FDF4CA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6" r="9421"/>
          <a:stretch/>
        </p:blipFill>
        <p:spPr>
          <a:xfrm>
            <a:off x="969873" y="4179264"/>
            <a:ext cx="623498" cy="432768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</a:effectLst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AB8A884-6C26-43B1-B137-11BA3D6F0CB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541" y="9416716"/>
            <a:ext cx="1726859" cy="424223"/>
          </a:xfrm>
          <a:prstGeom prst="rect">
            <a:avLst/>
          </a:prstGeom>
        </p:spPr>
      </p:pic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3157D956-D260-4E57-AA8B-4902A34F5476}"/>
              </a:ext>
            </a:extLst>
          </p:cNvPr>
          <p:cNvSpPr/>
          <p:nvPr/>
        </p:nvSpPr>
        <p:spPr>
          <a:xfrm>
            <a:off x="5836318" y="1454171"/>
            <a:ext cx="658176" cy="36933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ADEA9EC-E29E-4EF0-966A-B27EA82260E6}"/>
              </a:ext>
            </a:extLst>
          </p:cNvPr>
          <p:cNvSpPr txBox="1"/>
          <p:nvPr/>
        </p:nvSpPr>
        <p:spPr>
          <a:xfrm>
            <a:off x="6010492" y="1447914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ller" panose="02000503030000020004" pitchFamily="2" charset="0"/>
              </a:rPr>
              <a:t>1/3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64B4D97-D8E0-421F-B6B5-D9990ED2C43B}"/>
              </a:ext>
            </a:extLst>
          </p:cNvPr>
          <p:cNvSpPr txBox="1"/>
          <p:nvPr/>
        </p:nvSpPr>
        <p:spPr>
          <a:xfrm>
            <a:off x="5775494" y="1571071"/>
            <a:ext cx="4090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ller" panose="02000503030000020004" pitchFamily="2" charset="0"/>
              </a:rPr>
              <a:t>Page</a:t>
            </a: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2EBA925A-675B-4B05-92D1-01C34E61DCEA}"/>
              </a:ext>
            </a:extLst>
          </p:cNvPr>
          <p:cNvSpPr txBox="1">
            <a:spLocks/>
          </p:cNvSpPr>
          <p:nvPr/>
        </p:nvSpPr>
        <p:spPr>
          <a:xfrm>
            <a:off x="1048658" y="9422973"/>
            <a:ext cx="3599541" cy="249382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defPPr>
              <a:defRPr lang="en-US"/>
            </a:defPPr>
            <a:lvl1pPr indent="0">
              <a:lnSpc>
                <a:spcPts val="1200"/>
              </a:lnSpc>
              <a:spcBef>
                <a:spcPct val="0"/>
              </a:spcBef>
              <a:buNone/>
              <a:defRPr sz="120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1100"/>
              </a:lnSpc>
            </a:pPr>
            <a:endParaRPr lang="en-US" sz="1400" b="1" dirty="0">
              <a:solidFill>
                <a:srgbClr val="11519B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140657" y="3131271"/>
            <a:ext cx="4598105" cy="643460"/>
            <a:chOff x="2140657" y="2841884"/>
            <a:chExt cx="4598105" cy="643460"/>
          </a:xfrm>
        </p:grpSpPr>
        <p:sp>
          <p:nvSpPr>
            <p:cNvPr id="17" name="Title 1">
              <a:extLst>
                <a:ext uri="{FF2B5EF4-FFF2-40B4-BE49-F238E27FC236}">
                  <a16:creationId xmlns:a16="http://schemas.microsoft.com/office/drawing/2014/main" id="{423C5002-8E61-4C80-B68F-0220A7AACB6D}"/>
                </a:ext>
              </a:extLst>
            </p:cNvPr>
            <p:cNvSpPr txBox="1">
              <a:spLocks/>
            </p:cNvSpPr>
            <p:nvPr/>
          </p:nvSpPr>
          <p:spPr>
            <a:xfrm>
              <a:off x="2394766" y="3176235"/>
              <a:ext cx="4048721" cy="309109"/>
            </a:xfrm>
            <a:prstGeom prst="rect">
              <a:avLst/>
            </a:prstGeom>
          </p:spPr>
          <p:txBody>
            <a:bodyPr vert="horz" lIns="91440" tIns="45720" rIns="91440" bIns="45720" numCol="1" rtlCol="0" anchor="ctr">
              <a:noAutofit/>
            </a:bodyPr>
            <a:lstStyle>
              <a:defPPr>
                <a:defRPr lang="en-US"/>
              </a:defPPr>
              <a:lvl1pPr indent="0">
                <a:lnSpc>
                  <a:spcPts val="1200"/>
                </a:lnSpc>
                <a:spcBef>
                  <a:spcPct val="0"/>
                </a:spcBef>
                <a:buNone/>
                <a:defRPr sz="1200"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>
                <a:lnSpc>
                  <a:spcPts val="1100"/>
                </a:lnSpc>
              </a:pPr>
              <a:r>
                <a:rPr lang="en-US" sz="1750" dirty="0" smtClean="0"/>
                <a:t>Its totally FREE to learn online</a:t>
              </a:r>
              <a:endParaRPr lang="en-US" sz="1750" dirty="0"/>
            </a:p>
          </p:txBody>
        </p:sp>
        <p:sp>
          <p:nvSpPr>
            <p:cNvPr id="66" name="Title 1"/>
            <p:cNvSpPr txBox="1">
              <a:spLocks/>
            </p:cNvSpPr>
            <p:nvPr/>
          </p:nvSpPr>
          <p:spPr>
            <a:xfrm>
              <a:off x="2398381" y="2879030"/>
              <a:ext cx="4340381" cy="27432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How much is the online learning?</a:t>
              </a:r>
              <a:endParaRPr 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387905F-A51B-4643-8383-A7D5956D70F8}"/>
                </a:ext>
              </a:extLst>
            </p:cNvPr>
            <p:cNvSpPr txBox="1"/>
            <p:nvPr/>
          </p:nvSpPr>
          <p:spPr>
            <a:xfrm>
              <a:off x="2140657" y="2841884"/>
              <a:ext cx="392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ller" panose="02000503030000020004" pitchFamily="2" charset="0"/>
                </a:rPr>
                <a:t>2.</a:t>
              </a:r>
              <a:endParaRPr lang="en-US" dirty="0">
                <a:latin typeface="Aller" panose="02000503030000020004" pitchFamily="2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58742" y="4140380"/>
            <a:ext cx="4299258" cy="657015"/>
            <a:chOff x="2558742" y="3639560"/>
            <a:chExt cx="4299258" cy="657015"/>
          </a:xfrm>
        </p:grpSpPr>
        <p:sp>
          <p:nvSpPr>
            <p:cNvPr id="85" name="Title 1">
              <a:extLst>
                <a:ext uri="{FF2B5EF4-FFF2-40B4-BE49-F238E27FC236}">
                  <a16:creationId xmlns:a16="http://schemas.microsoft.com/office/drawing/2014/main" id="{423C5002-8E61-4C80-B68F-0220A7AACB6D}"/>
                </a:ext>
              </a:extLst>
            </p:cNvPr>
            <p:cNvSpPr txBox="1">
              <a:spLocks/>
            </p:cNvSpPr>
            <p:nvPr/>
          </p:nvSpPr>
          <p:spPr>
            <a:xfrm>
              <a:off x="2819400" y="3987466"/>
              <a:ext cx="4038600" cy="309109"/>
            </a:xfrm>
            <a:prstGeom prst="rect">
              <a:avLst/>
            </a:prstGeom>
          </p:spPr>
          <p:txBody>
            <a:bodyPr vert="horz" lIns="91440" tIns="45720" rIns="91440" bIns="45720" numCol="1" rtlCol="0" anchor="ctr">
              <a:noAutofit/>
            </a:bodyPr>
            <a:lstStyle>
              <a:defPPr>
                <a:defRPr lang="en-US"/>
              </a:defPPr>
              <a:lvl1pPr indent="0">
                <a:lnSpc>
                  <a:spcPts val="1100"/>
                </a:lnSpc>
                <a:spcBef>
                  <a:spcPct val="0"/>
                </a:spcBef>
                <a:buNone/>
                <a:defRPr sz="2000"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en-US" sz="1750" dirty="0"/>
                <a:t>There are 8 sessions in </a:t>
              </a:r>
              <a:r>
                <a:rPr lang="en-US" sz="1750" dirty="0" smtClean="0"/>
                <a:t>1 </a:t>
              </a:r>
              <a:r>
                <a:rPr lang="en-US" sz="1750" dirty="0" err="1"/>
                <a:t>Programme</a:t>
              </a:r>
              <a:endParaRPr lang="en-US" sz="1750" dirty="0"/>
            </a:p>
          </p:txBody>
        </p:sp>
        <p:sp>
          <p:nvSpPr>
            <p:cNvPr id="87" name="Title 1"/>
            <p:cNvSpPr txBox="1">
              <a:spLocks/>
            </p:cNvSpPr>
            <p:nvPr/>
          </p:nvSpPr>
          <p:spPr>
            <a:xfrm>
              <a:off x="2804593" y="3696943"/>
              <a:ext cx="4005525" cy="27432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>
                <a:spcBef>
                  <a:spcPct val="0"/>
                </a:spcBef>
                <a:buNone/>
                <a:defRPr sz="2000" b="1"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/>
                <a:t>There are how many sessions?</a:t>
              </a:r>
              <a:endParaRPr lang="en-US" dirty="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3387905F-A51B-4643-8383-A7D5956D70F8}"/>
                </a:ext>
              </a:extLst>
            </p:cNvPr>
            <p:cNvSpPr txBox="1"/>
            <p:nvPr/>
          </p:nvSpPr>
          <p:spPr>
            <a:xfrm>
              <a:off x="2558742" y="3639560"/>
              <a:ext cx="392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ller" panose="02000503030000020004" pitchFamily="2" charset="0"/>
                </a:rPr>
                <a:t>3.</a:t>
              </a:r>
              <a:endParaRPr lang="en-US" dirty="0">
                <a:latin typeface="Aller" panose="02000503030000020004" pitchFamily="2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55938" y="7586474"/>
            <a:ext cx="5734657" cy="2027309"/>
            <a:chOff x="755938" y="7586474"/>
            <a:chExt cx="5734657" cy="2027309"/>
          </a:xfrm>
        </p:grpSpPr>
        <p:sp>
          <p:nvSpPr>
            <p:cNvPr id="27" name="Title 1">
              <a:extLst>
                <a:ext uri="{FF2B5EF4-FFF2-40B4-BE49-F238E27FC236}">
                  <a16:creationId xmlns:a16="http://schemas.microsoft.com/office/drawing/2014/main" id="{AFBDAF49-F151-447F-B4E2-0E8863136DA3}"/>
                </a:ext>
              </a:extLst>
            </p:cNvPr>
            <p:cNvSpPr txBox="1">
              <a:spLocks/>
            </p:cNvSpPr>
            <p:nvPr/>
          </p:nvSpPr>
          <p:spPr>
            <a:xfrm>
              <a:off x="992054" y="7768290"/>
              <a:ext cx="5414563" cy="1845493"/>
            </a:xfrm>
            <a:prstGeom prst="rect">
              <a:avLst/>
            </a:prstGeom>
          </p:spPr>
          <p:txBody>
            <a:bodyPr vert="horz" lIns="91440" tIns="45720" rIns="91440" bIns="45720" numCol="1" rtlCol="0" anchor="ctr">
              <a:noAutofit/>
            </a:bodyPr>
            <a:lstStyle>
              <a:defPPr>
                <a:defRPr lang="en-US"/>
              </a:defPPr>
              <a:lvl1pPr indent="0">
                <a:lnSpc>
                  <a:spcPct val="100000"/>
                </a:lnSpc>
                <a:spcBef>
                  <a:spcPct val="0"/>
                </a:spcBef>
                <a:buNone/>
                <a:defRPr sz="2000"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sz="1750" dirty="0"/>
                <a:t>You can register </a:t>
              </a:r>
              <a:r>
                <a:rPr lang="en-US" sz="1750" dirty="0"/>
                <a:t>for the Certificate Program by </a:t>
              </a:r>
              <a:r>
                <a:rPr lang="en-US" sz="1750" dirty="0"/>
                <a:t>completing the form and sending payment online to Lawrence Walter Seminars. </a:t>
              </a:r>
              <a:r>
                <a:rPr lang="en-US" sz="1750" dirty="0" smtClean="0"/>
                <a:t/>
              </a:r>
              <a:br>
                <a:rPr lang="en-US" sz="1750" dirty="0" smtClean="0"/>
              </a:br>
              <a:r>
                <a:rPr lang="en-US" sz="1750" dirty="0" smtClean="0"/>
                <a:t>Account </a:t>
              </a:r>
              <a:r>
                <a:rPr lang="en-US" sz="1750" dirty="0"/>
                <a:t>No: </a:t>
              </a:r>
              <a:r>
                <a:rPr lang="en-US" sz="1750" b="1" dirty="0"/>
                <a:t>8000 608 352 (CIMB) </a:t>
              </a:r>
              <a:r>
                <a:rPr lang="en-US" sz="1750" b="1" dirty="0" smtClean="0"/>
                <a:t/>
              </a:r>
              <a:br>
                <a:rPr lang="en-US" sz="1750" b="1" dirty="0" smtClean="0"/>
              </a:br>
              <a:r>
                <a:rPr lang="en-US" sz="1750" dirty="0" smtClean="0"/>
                <a:t>Email </a:t>
              </a:r>
              <a:r>
                <a:rPr lang="en-US" sz="1750" dirty="0"/>
                <a:t>to: </a:t>
              </a:r>
              <a:r>
                <a:rPr lang="en-US" sz="1750" b="1" dirty="0" smtClean="0"/>
                <a:t>lwsadmin@lwseminars.com</a:t>
              </a:r>
              <a:endParaRPr lang="en-US" sz="1750" b="1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46DA9FF-B1A9-42A0-8482-B00749011028}"/>
                </a:ext>
              </a:extLst>
            </p:cNvPr>
            <p:cNvSpPr txBox="1"/>
            <p:nvPr/>
          </p:nvSpPr>
          <p:spPr>
            <a:xfrm>
              <a:off x="755938" y="7586474"/>
              <a:ext cx="392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ller" panose="02000503030000020004" pitchFamily="2" charset="0"/>
                </a:rPr>
                <a:t>5.</a:t>
              </a:r>
            </a:p>
          </p:txBody>
        </p:sp>
        <p:sp>
          <p:nvSpPr>
            <p:cNvPr id="93" name="Title 1">
              <a:extLst>
                <a:ext uri="{FF2B5EF4-FFF2-40B4-BE49-F238E27FC236}">
                  <a16:creationId xmlns:a16="http://schemas.microsoft.com/office/drawing/2014/main" id="{AFBDAF49-F151-447F-B4E2-0E8863136DA3}"/>
                </a:ext>
              </a:extLst>
            </p:cNvPr>
            <p:cNvSpPr txBox="1">
              <a:spLocks/>
            </p:cNvSpPr>
            <p:nvPr/>
          </p:nvSpPr>
          <p:spPr>
            <a:xfrm>
              <a:off x="1076032" y="7651552"/>
              <a:ext cx="5414563" cy="274320"/>
            </a:xfrm>
            <a:prstGeom prst="rect">
              <a:avLst/>
            </a:prstGeom>
          </p:spPr>
          <p:txBody>
            <a:bodyPr vert="horz" lIns="91440" tIns="45720" rIns="91440" bIns="45720" numCol="1" rtlCol="0" anchor="ctr">
              <a:prstTxWarp prst="textPlain">
                <a:avLst/>
              </a:prstTxWarp>
              <a:noAutofit/>
            </a:bodyPr>
            <a:lstStyle>
              <a:defPPr>
                <a:defRPr lang="en-US"/>
              </a:defPPr>
              <a:lvl1pPr indent="0">
                <a:lnSpc>
                  <a:spcPts val="1200"/>
                </a:lnSpc>
                <a:spcBef>
                  <a:spcPct val="0"/>
                </a:spcBef>
                <a:buNone/>
                <a:defRPr sz="1200"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>
                <a:lnSpc>
                  <a:spcPts val="1100"/>
                </a:lnSpc>
              </a:pPr>
              <a:r>
                <a:rPr lang="en-US" sz="1100" b="1" dirty="0" smtClean="0"/>
                <a:t>How do I Regist</a:t>
              </a:r>
              <a:r>
                <a:rPr lang="en-US" sz="1100" b="1" dirty="0" smtClean="0"/>
                <a:t>er the Certificate Program?</a:t>
              </a:r>
              <a:endParaRPr lang="en-US" sz="11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43799" y="5163044"/>
            <a:ext cx="4314201" cy="2057783"/>
            <a:chOff x="2543799" y="5265501"/>
            <a:chExt cx="4314201" cy="2057783"/>
          </a:xfrm>
        </p:grpSpPr>
        <p:sp>
          <p:nvSpPr>
            <p:cNvPr id="90" name="Title 1"/>
            <p:cNvSpPr txBox="1">
              <a:spLocks/>
            </p:cNvSpPr>
            <p:nvPr/>
          </p:nvSpPr>
          <p:spPr>
            <a:xfrm>
              <a:off x="2802174" y="5312270"/>
              <a:ext cx="3565819" cy="27432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>
                <a:spcBef>
                  <a:spcPct val="0"/>
                </a:spcBef>
                <a:buNone/>
                <a:defRPr sz="2000" b="1"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/>
                <a:t>How does it works?</a:t>
              </a:r>
              <a:endParaRPr lang="en-US" dirty="0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3387905F-A51B-4643-8383-A7D5956D70F8}"/>
                </a:ext>
              </a:extLst>
            </p:cNvPr>
            <p:cNvSpPr txBox="1"/>
            <p:nvPr/>
          </p:nvSpPr>
          <p:spPr>
            <a:xfrm>
              <a:off x="2543799" y="5265501"/>
              <a:ext cx="392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ller" panose="02000503030000020004" pitchFamily="2" charset="0"/>
                </a:rPr>
                <a:t>4.</a:t>
              </a:r>
              <a:endParaRPr lang="en-US" dirty="0">
                <a:latin typeface="Aller" panose="02000503030000020004" pitchFamily="2" charset="0"/>
              </a:endParaRPr>
            </a:p>
          </p:txBody>
        </p:sp>
        <p:sp>
          <p:nvSpPr>
            <p:cNvPr id="94" name="Title 1">
              <a:extLst>
                <a:ext uri="{FF2B5EF4-FFF2-40B4-BE49-F238E27FC236}">
                  <a16:creationId xmlns:a16="http://schemas.microsoft.com/office/drawing/2014/main" id="{E84FD4C7-6B3B-410E-919B-F40820D0A248}"/>
                </a:ext>
              </a:extLst>
            </p:cNvPr>
            <p:cNvSpPr txBox="1">
              <a:spLocks/>
            </p:cNvSpPr>
            <p:nvPr/>
          </p:nvSpPr>
          <p:spPr>
            <a:xfrm>
              <a:off x="2819400" y="5509529"/>
              <a:ext cx="4038600" cy="1813755"/>
            </a:xfrm>
            <a:prstGeom prst="rect">
              <a:avLst/>
            </a:prstGeom>
          </p:spPr>
          <p:txBody>
            <a:bodyPr vert="horz" lIns="91440" tIns="45720" rIns="91440" bIns="45720" numCol="1" rtlCol="0" anchor="ctr">
              <a:noAutofit/>
            </a:bodyPr>
            <a:lstStyle>
              <a:defPPr>
                <a:defRPr lang="en-US"/>
              </a:defPPr>
              <a:lvl1pPr indent="0">
                <a:lnSpc>
                  <a:spcPct val="100000"/>
                </a:lnSpc>
                <a:spcBef>
                  <a:spcPct val="0"/>
                </a:spcBef>
                <a:buNone/>
                <a:defRPr sz="2000"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sz="1750" dirty="0"/>
                <a:t>The LWS Master Trainer will read and explain </a:t>
              </a:r>
              <a:r>
                <a:rPr lang="en-US" sz="1750" dirty="0"/>
                <a:t>each </a:t>
              </a:r>
              <a:r>
                <a:rPr lang="en-US" sz="1750" dirty="0"/>
                <a:t>chapter with real-life experiences and </a:t>
              </a:r>
              <a:r>
                <a:rPr lang="en-US" sz="1750" dirty="0"/>
                <a:t>exciting </a:t>
              </a:r>
              <a:r>
                <a:rPr lang="en-US" sz="1750" dirty="0"/>
                <a:t>success stories that have happened during our corporate training with our </a:t>
              </a:r>
              <a:r>
                <a:rPr lang="en-US" sz="1750" dirty="0" smtClean="0"/>
                <a:t>2 </a:t>
              </a:r>
              <a:r>
                <a:rPr lang="en-US" sz="1750" dirty="0"/>
                <a:t>million participants </a:t>
              </a:r>
              <a:r>
                <a:rPr lang="en-US" sz="1750" dirty="0"/>
                <a:t>in 14 </a:t>
              </a:r>
              <a:r>
                <a:rPr lang="en-US" sz="1750" dirty="0"/>
                <a:t>different countries.</a:t>
              </a:r>
            </a:p>
          </p:txBody>
        </p: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0458EBF-8142-4C42-8013-03FED989E318}"/>
              </a:ext>
            </a:extLst>
          </p:cNvPr>
          <p:cNvCxnSpPr>
            <a:cxnSpLocks/>
          </p:cNvCxnSpPr>
          <p:nvPr/>
        </p:nvCxnSpPr>
        <p:spPr>
          <a:xfrm>
            <a:off x="1518737" y="4144352"/>
            <a:ext cx="672850" cy="468"/>
          </a:xfrm>
          <a:prstGeom prst="line">
            <a:avLst/>
          </a:prstGeom>
          <a:ln w="28575">
            <a:solidFill>
              <a:srgbClr val="F7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>
            <a:extLst>
              <a:ext uri="{FF2B5EF4-FFF2-40B4-BE49-F238E27FC236}">
                <a16:creationId xmlns:a16="http://schemas.microsoft.com/office/drawing/2014/main" id="{1A9CDA33-E1C7-485F-A954-8622EB909FC7}"/>
              </a:ext>
            </a:extLst>
          </p:cNvPr>
          <p:cNvSpPr/>
          <p:nvPr/>
        </p:nvSpPr>
        <p:spPr>
          <a:xfrm rot="706152">
            <a:off x="1654659" y="4108345"/>
            <a:ext cx="83065" cy="75514"/>
          </a:xfrm>
          <a:prstGeom prst="ellipse">
            <a:avLst/>
          </a:prstGeom>
          <a:solidFill>
            <a:srgbClr val="F7941E"/>
          </a:solidFill>
          <a:ln>
            <a:solidFill>
              <a:srgbClr val="F7941E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F0458EBF-8142-4C42-8013-03FED989E318}"/>
              </a:ext>
            </a:extLst>
          </p:cNvPr>
          <p:cNvCxnSpPr>
            <a:cxnSpLocks/>
          </p:cNvCxnSpPr>
          <p:nvPr/>
        </p:nvCxnSpPr>
        <p:spPr>
          <a:xfrm flipV="1">
            <a:off x="2593696" y="4220618"/>
            <a:ext cx="0" cy="844444"/>
          </a:xfrm>
          <a:prstGeom prst="line">
            <a:avLst/>
          </a:prstGeom>
          <a:ln w="28575"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F0458EBF-8142-4C42-8013-03FED989E318}"/>
              </a:ext>
            </a:extLst>
          </p:cNvPr>
          <p:cNvCxnSpPr>
            <a:cxnSpLocks/>
          </p:cNvCxnSpPr>
          <p:nvPr/>
        </p:nvCxnSpPr>
        <p:spPr>
          <a:xfrm>
            <a:off x="2050257" y="5060637"/>
            <a:ext cx="556075" cy="468"/>
          </a:xfrm>
          <a:prstGeom prst="line">
            <a:avLst/>
          </a:prstGeom>
          <a:ln w="28575"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F0458EBF-8142-4C42-8013-03FED989E318}"/>
              </a:ext>
            </a:extLst>
          </p:cNvPr>
          <p:cNvCxnSpPr>
            <a:cxnSpLocks/>
          </p:cNvCxnSpPr>
          <p:nvPr/>
        </p:nvCxnSpPr>
        <p:spPr>
          <a:xfrm>
            <a:off x="1525987" y="6575482"/>
            <a:ext cx="1079100" cy="468"/>
          </a:xfrm>
          <a:prstGeom prst="line">
            <a:avLst/>
          </a:prstGeom>
          <a:ln w="28575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696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4960</TotalTime>
  <Words>132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Aller</vt:lpstr>
      <vt:lpstr>Arial</vt:lpstr>
      <vt:lpstr>Calibri</vt:lpstr>
      <vt:lpstr>Impact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</dc:creator>
  <cp:lastModifiedBy>Test</cp:lastModifiedBy>
  <cp:revision>109</cp:revision>
  <dcterms:created xsi:type="dcterms:W3CDTF">2020-03-26T01:37:14Z</dcterms:created>
  <dcterms:modified xsi:type="dcterms:W3CDTF">2020-04-09T04:17:19Z</dcterms:modified>
</cp:coreProperties>
</file>